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D572D-4FDE-BFC9-EE60-C282AF22C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FF753-8B1D-DE85-EC55-A97B7B640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B50A6-C760-A402-E77E-0CB0308C8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8747A-CBB7-5EA1-C8AB-CB54F547E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0CE4B-9C6A-88D9-EEC2-C9A43458D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9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CB470-6D0D-6F3B-89CC-D1FE7E413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86C1C6-D480-5038-2795-E00E02526A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8D8DE-55A7-276F-CB45-D5BB730F2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73565-2D3B-BCD0-F7A0-0BB1E5B4F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4838D-F006-8BF9-9A75-A83238839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9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A4AB5-6CA5-D4ED-9CA0-A3B348EA8A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532A39-58BE-4D9D-50C3-05038D260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DC93B-B1DC-CF7B-AC7F-5D72967FB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0D8D4-DB94-6CFF-BDB1-E9742A858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AC1F4-2FF1-197B-1D80-2121CD80A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9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A18DC-5EA5-F2A3-E82B-B05F40449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287D0-B530-0BC1-60AA-83EF8E4E7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E6A6A-A679-95A5-99EB-E3C2A24E2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1D45F-0346-5254-FEF5-2BF577D18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35EE7-DC2D-DB14-A737-C19A248F6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4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C2BA6-C949-036A-924D-93813EAEC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68E2D-5A1B-1AB4-218B-D18E675E6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92BAE-50FE-A82C-5E73-C533DEE45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73C94-3332-4A7E-9C05-D129F58BE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974FB-3E83-C3AA-DB6B-E443D8146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7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937F6-9DE8-F6F4-EDC7-78A476670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0FAF8-A4B8-E9E9-A3B7-4A0ACBD69F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5175F-B4A0-FECC-E0A4-2F361F7C0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348D6B-50BF-4400-4FEA-931E9DFD7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3A77BE-ECF6-AB38-55F0-B55AD76B6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A9D9E-B684-C11B-262B-0795DB509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3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EF402-3A59-FD02-6FC2-07A305FA5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F0B4C-859F-4D5B-55E5-B126FCEF3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23B917-1047-7C9D-EED7-5182837C8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4E7F88-AC1E-959D-BAC6-D8EBF7330C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A483D-1E50-77B1-3F34-B6EBE8F94F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573511-A076-51F2-605F-08F005B5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73CFFC-BD74-95E4-1019-32B71B9C2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D3670C-6071-6661-CED3-683D22A51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4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FA7A3-C169-CE27-9D46-4DBEDCC7E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516183-84BC-E153-3225-D18BA7451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75816-BF34-1BB3-0C7C-07647C6EA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597816-9803-4D60-F69B-6351BD50A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9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18C7D7-4EF6-59A4-2C52-F948E4582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C4167F-EB78-9C2A-1A57-C39E83E7B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0EA43-8F49-77DD-9C32-4A31A83D6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4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EC2EF-791B-3B36-0F41-2CFDA311C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1343E-1877-325B-4719-46023E6A3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BC67B6-621C-8B1D-2620-CB716F019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AF22-0DE4-03E8-1341-EBEB2A825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6A8DB-3B22-F980-1151-4ACBB4E5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D8AA81-EA1B-0382-ADF1-78C1D9731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1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E6B90-6EA4-31A0-BCF3-E0449E549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577457-B88D-0E66-7B22-FEF055E223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15ADC-2412-FABC-92CE-9C898F128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F3ED1-7CFD-4935-9F44-D9DDCA8F4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28F297-5154-3C19-8D0D-A6B5D5E37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AA1D9-B5AF-A4A6-270F-E8560E53A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9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863D0E-FD17-B6B5-5875-FF9E50C73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9EFD0-651F-A00F-E79E-8C03D03CE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8BB9E-12C8-CF6F-8E9B-12091B568A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05864-F0F0-CD02-AC6F-5080FDE88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43DA-3708-C821-1BA4-FABB7D5FB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3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ree Vector | Paper style luxury background">
            <a:extLst>
              <a:ext uri="{FF2B5EF4-FFF2-40B4-BE49-F238E27FC236}">
                <a16:creationId xmlns:a16="http://schemas.microsoft.com/office/drawing/2014/main" id="{A2FCE4FB-A50C-5B3D-EF59-1A4878880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90"/>
            <a:ext cx="12191999" cy="686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ình ảnh cây nguyệt quế trong văn hóa Hy Lạp">
            <a:extLst>
              <a:ext uri="{FF2B5EF4-FFF2-40B4-BE49-F238E27FC236}">
                <a16:creationId xmlns:a16="http://schemas.microsoft.com/office/drawing/2014/main" id="{1A492CC0-4B63-4D42-5122-D3D33FF39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94" y="1943294"/>
            <a:ext cx="4175819" cy="354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5C7A9DD-51B7-68B1-DDAA-2A452723EFFB}"/>
              </a:ext>
            </a:extLst>
          </p:cNvPr>
          <p:cNvSpPr/>
          <p:nvPr/>
        </p:nvSpPr>
        <p:spPr>
          <a:xfrm>
            <a:off x="137650" y="113071"/>
            <a:ext cx="11916697" cy="6651522"/>
          </a:xfrm>
          <a:prstGeom prst="rect">
            <a:avLst/>
          </a:prstGeom>
          <a:noFill/>
          <a:ln w="57150" cmpd="dbl">
            <a:solidFill>
              <a:schemeClr val="accent1">
                <a:shade val="50000"/>
                <a:alpha val="2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28B1F5-3411-A2A6-300C-33BFD646F3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325" y="316896"/>
            <a:ext cx="1619025" cy="161902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2EE07F5-A80C-D0D8-3BE0-D58735D82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9555" y="3169919"/>
            <a:ext cx="6228308" cy="3187337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5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Cooper" panose="020B7200000000000000" pitchFamily="34" charset="0"/>
                <a:cs typeface="Times New Roman" panose="02020603050405020304" pitchFamily="18" charset="0"/>
              </a:rPr>
              <a:t>VINH DANH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Commercial Script" panose="020B7200000000000000" pitchFamily="34" charset="0"/>
                <a:cs typeface="Times New Roman" panose="02020603050405020304" pitchFamily="18" charset="0"/>
              </a:rPr>
              <a:t>Em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Commercial Script" panose="020B7200000000000000" pitchFamily="34" charset="0"/>
                <a:cs typeface="Times New Roman" panose="02020603050405020304" pitchFamily="18" charset="0"/>
              </a:rPr>
              <a:t>: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 VIỆT HOÀNG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9A2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ASMO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Souvir" pitchFamily="2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Souvir" pitchFamily="2" charset="0"/>
                <a:cs typeface="Times New Roman" panose="02020603050405020304" pitchFamily="18" charset="0"/>
              </a:rPr>
            </a:b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Năm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 2022-2023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34C2FEA-B3D0-4581-1132-D8ED006FC4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935" y="1935921"/>
            <a:ext cx="3187336" cy="39064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FDD0A56-698F-3861-F3CA-8EA7E1F7CA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94" y="4103016"/>
            <a:ext cx="4456226" cy="250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976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.VnCommercial Script</vt:lpstr>
      <vt:lpstr>.VnCooper</vt:lpstr>
      <vt:lpstr>Agency FB</vt:lpstr>
      <vt:lpstr>Arial</vt:lpstr>
      <vt:lpstr>Calibri</vt:lpstr>
      <vt:lpstr>Calibri Light</vt:lpstr>
      <vt:lpstr>Times New Roman</vt:lpstr>
      <vt:lpstr>VNI-Souvir</vt:lpstr>
      <vt:lpstr>Office Theme</vt:lpstr>
      <vt:lpstr>VINH DANH  Em: NGUYỄN VIỆT HOÀNG Học sinh lớp 9A2  Giải Bạc- Vòng Quốc Gia môn Tiếng Anh- kỳ thi ASMO Năm học 2022-2023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Truong Giang</dc:creator>
  <cp:lastModifiedBy>ADMIN</cp:lastModifiedBy>
  <cp:revision>8</cp:revision>
  <dcterms:created xsi:type="dcterms:W3CDTF">2023-05-19T22:51:37Z</dcterms:created>
  <dcterms:modified xsi:type="dcterms:W3CDTF">2023-05-20T12:30:01Z</dcterms:modified>
</cp:coreProperties>
</file>